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bor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modern-qingh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end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chang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fronti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qinghai-clou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yum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yellow-s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oa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lanter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karako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