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mp3" ContentType="audio/m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9d8da8b14d748e1" /><Relationship Type="http://schemas.openxmlformats.org/officeDocument/2006/relationships/extended-properties" Target="/docProps/app.xml" Id="R906b1a05622244c7" /><Relationship Type="http://schemas.openxmlformats.org/officeDocument/2006/relationships/officeDocument" Target="/ppt/presentation.xml" Id="R34d20e3fd0d5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a043907e8446a"/>
  </p:sldMasterIdLst>
  <p:notesMasterIdLst>
    <p:notesMasterId xmlns:r="http://schemas.openxmlformats.org/officeDocument/2006/relationships" r:id="R0613dc6490474fe5"/>
  </p:notesMasterIdLst>
  <p:sldIdLst>
    <p:sldId xmlns:r="http://schemas.openxmlformats.org/officeDocument/2006/relationships" id="256" r:id="R956f07a535b942fe"/>
    <p:sldId xmlns:r="http://schemas.openxmlformats.org/officeDocument/2006/relationships" id="257" r:id="R70ba42d7a47e42d8"/>
    <p:sldId xmlns:r="http://schemas.openxmlformats.org/officeDocument/2006/relationships" id="258" r:id="R8bc6159bc8eb4194"/>
    <p:sldId xmlns:r="http://schemas.openxmlformats.org/officeDocument/2006/relationships" id="259" r:id="R5be6afd3a75f4f30"/>
    <p:sldId xmlns:r="http://schemas.openxmlformats.org/officeDocument/2006/relationships" id="260" r:id="Ra07ccf89939b40e0"/>
    <p:sldId xmlns:r="http://schemas.openxmlformats.org/officeDocument/2006/relationships" id="261" r:id="Rccda2a76055d4453"/>
    <p:sldId xmlns:r="http://schemas.openxmlformats.org/officeDocument/2006/relationships" id="262" r:id="Rae7676d0aac844b1"/>
    <p:sldId xmlns:r="http://schemas.openxmlformats.org/officeDocument/2006/relationships" id="263" r:id="Rdf68a5c8c2204809"/>
    <p:sldId xmlns:r="http://schemas.openxmlformats.org/officeDocument/2006/relationships" id="264" r:id="Rddce20fc07de410c"/>
    <p:sldId xmlns:r="http://schemas.openxmlformats.org/officeDocument/2006/relationships" id="265" r:id="R58747779871749bd"/>
    <p:sldId xmlns:r="http://schemas.openxmlformats.org/officeDocument/2006/relationships" id="266" r:id="R0301179e75ce4778"/>
    <p:sldId xmlns:r="http://schemas.openxmlformats.org/officeDocument/2006/relationships" id="267" r:id="R873afe2709784e1e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c396ede6ed4968" /><Relationship Type="http://schemas.openxmlformats.org/officeDocument/2006/relationships/slideMaster" Target="/ppt/slideMasters/slideMaster1.xml" Id="Rad2a043907e8446a" /><Relationship Type="http://schemas.openxmlformats.org/officeDocument/2006/relationships/notesMaster" Target="/ppt/notesMasters/notesMaster1.xml" Id="R0613dc6490474fe5" /><Relationship Type="http://schemas.openxmlformats.org/officeDocument/2006/relationships/presProps" Target="/ppt/presProps.xml" Id="R76bfd9f3d46b4f06" /><Relationship Type="http://schemas.openxmlformats.org/officeDocument/2006/relationships/viewProps" Target="/ppt/viewProps.xml" Id="Re530c4d17c04426f" /><Relationship Type="http://schemas.openxmlformats.org/officeDocument/2006/relationships/tableStyles" Target="/ppt/tableStyles.xml" Id="R72f59d3295c1411d" /><Relationship Type="http://schemas.openxmlformats.org/officeDocument/2006/relationships/slide" Target="/ppt/slides/slide1.xml" Id="R956f07a535b942fe" /><Relationship Type="http://schemas.openxmlformats.org/officeDocument/2006/relationships/slide" Target="/ppt/slides/slide2.xml" Id="R70ba42d7a47e42d8" /><Relationship Type="http://schemas.openxmlformats.org/officeDocument/2006/relationships/slide" Target="/ppt/slides/slide3.xml" Id="R8bc6159bc8eb4194" /><Relationship Type="http://schemas.openxmlformats.org/officeDocument/2006/relationships/slide" Target="/ppt/slides/slide4.xml" Id="R5be6afd3a75f4f30" /><Relationship Type="http://schemas.openxmlformats.org/officeDocument/2006/relationships/slide" Target="/ppt/slides/slide5.xml" Id="Ra07ccf89939b40e0" /><Relationship Type="http://schemas.openxmlformats.org/officeDocument/2006/relationships/slide" Target="/ppt/slides/slide6.xml" Id="Rccda2a76055d4453" /><Relationship Type="http://schemas.openxmlformats.org/officeDocument/2006/relationships/slide" Target="/ppt/slides/slide7.xml" Id="Rae7676d0aac844b1" /><Relationship Type="http://schemas.openxmlformats.org/officeDocument/2006/relationships/slide" Target="/ppt/slides/slide8.xml" Id="Rdf68a5c8c2204809" /><Relationship Type="http://schemas.openxmlformats.org/officeDocument/2006/relationships/slide" Target="/ppt/slides/slide9.xml" Id="Rddce20fc07de410c" /><Relationship Type="http://schemas.openxmlformats.org/officeDocument/2006/relationships/slide" Target="/ppt/slides/slide10.xml" Id="R58747779871749bd" /><Relationship Type="http://schemas.openxmlformats.org/officeDocument/2006/relationships/slide" Target="/ppt/slides/slide11.xml" Id="R0301179e75ce4778" /><Relationship Type="http://schemas.openxmlformats.org/officeDocument/2006/relationships/slide" Target="/ppt/slides/slide12.xml" Id="R873afe2709784e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3dbf66646ac44a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e93cc1d2853496c" /><Relationship Type="http://schemas.openxmlformats.org/officeDocument/2006/relationships/notesMaster" Target="/ppt/notesMasters/notesMaster1.xml" Id="R6410d0a760a4486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08a3afb00c4565" /><Relationship Type="http://schemas.openxmlformats.org/officeDocument/2006/relationships/notesMaster" Target="/ppt/notesMasters/notesMaster1.xml" Id="R7fc18e3be984425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9b5b2d77c254f27" /><Relationship Type="http://schemas.openxmlformats.org/officeDocument/2006/relationships/notesMaster" Target="/ppt/notesMasters/notesMaster1.xml" Id="Rfd2d481184634e4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25c5de7dbc4d85" /><Relationship Type="http://schemas.openxmlformats.org/officeDocument/2006/relationships/notesMaster" Target="/ppt/notesMasters/notesMaster1.xml" Id="Re0e5ac83db5045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77c72a8e6ef4246" /><Relationship Type="http://schemas.openxmlformats.org/officeDocument/2006/relationships/notesMaster" Target="/ppt/notesMasters/notesMaster1.xml" Id="R0fc0e43af48d41b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cf8b269049b47f3" /><Relationship Type="http://schemas.openxmlformats.org/officeDocument/2006/relationships/notesMaster" Target="/ppt/notesMasters/notesMaster1.xml" Id="Rc9d0aa8e4fe64ed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a2641f2f0874075" /><Relationship Type="http://schemas.openxmlformats.org/officeDocument/2006/relationships/notesMaster" Target="/ppt/notesMasters/notesMaster1.xml" Id="Rc844c2c0340a417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912dff7261b409b" /><Relationship Type="http://schemas.openxmlformats.org/officeDocument/2006/relationships/notesMaster" Target="/ppt/notesMasters/notesMaster1.xml" Id="R8b8e876fa79e442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9c3e176989a43b1" /><Relationship Type="http://schemas.openxmlformats.org/officeDocument/2006/relationships/notesMaster" Target="/ppt/notesMasters/notesMaster1.xml" Id="Rbf555176c98446d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410d99819aa439d" /><Relationship Type="http://schemas.openxmlformats.org/officeDocument/2006/relationships/notesMaster" Target="/ppt/notesMasters/notesMaster1.xml" Id="Re3a07aa4b3154bf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7905cc2ce14356" /><Relationship Type="http://schemas.openxmlformats.org/officeDocument/2006/relationships/notesMaster" Target="/ppt/notesMasters/notesMaster1.xml" Id="R36bb3d4cb9f843c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c132d29fedb4c15" /><Relationship Type="http://schemas.openxmlformats.org/officeDocument/2006/relationships/notesMaster" Target="/ppt/notesMasters/notesMaster1.xml" Id="Rd2be563870e1440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8aa0d30c94a1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78e7ccfcc4dd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eb338e385471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f4fa433da492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4a5477eb2427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2690df0b44ce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2914603da46b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a0858215346c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2e546652b41f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24a3e90804ef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771037e3a4f49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EB903F-6E86-4BF5-86AE-E87E0CA007DF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5617F4E3-16A1-467B-A36D-2939C2031870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F966350-906C-460B-BD84-0E186051D2B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E88FCDE-DF1F-41E7-9941-5B7BFA41276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951D0E8-D349-47A4-B4A4-F4040A572CE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98E47B1-A790-4C7C-B6E2-C7660D4983B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7DBDA3E-7B3C-43EB-B55E-55736288D74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45F8554-FCD2-499F-AB9D-2B4BBF242EC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7529C55-5798-447C-898D-187454FE28A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E2F108F-9B16-4B08-BE53-9E98255683A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262E43CD-9BC1-4CC3-8DD2-A5901E40B58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1938727-C174-43DE-8D81-ED1C7CC9EB2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2B92409-888C-4D4E-A231-199FCF00F7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E6F45B9-C9CE-4F4B-B21C-5A315EFE20E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46F5886-2CDB-4772-9532-FE0862D867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58BA96B-186B-46A1-9433-70088388A31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67F402F-87E9-4205-A1A1-5278D2D4E9A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2F96CB0-EC79-4064-B241-C2E230AFC33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65C5B6A-41BB-44EE-A679-6C9C202DF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50D0564-7A1D-4070-97F8-D57C38E6F11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23B7E79-DBAE-42B9-966B-915E453442E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217B217-D7C0-46A6-B040-44FB6F6416B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EDBB5B4-8510-4F98-A371-1FC217C8A53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104ACB6-13DD-4FFD-A9A7-21383CC0BED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80EEA81-3135-492F-95F5-65AEDBC8E9F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4454D77-E17A-4A67-9BD9-7B3A0BB0AF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E7913F6-CD2D-436F-9A3F-2873B337F2F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C942795-BA4C-450C-A390-7B52D8B03B9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CCF4D4A-4407-4840-8417-EFF8432EE99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B7E60A1-E0B6-4D1D-89C8-F4D2076ABF0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4ADFD8F-B254-4C5F-8CDB-2E368ACD85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498C765-D59C-4D67-B553-817469C3BD5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FAF9373-FC5A-4182-A983-ED59D26A37C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03616EF-771B-4268-AF92-BDD40C3537B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36E7F4AB-CAA7-4158-843B-AEFED85E6E72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E8AD9CC3-9233-4B35-BB16-664F1A5F9A14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10D7B8B-A9E6-4382-B09A-BD8890DA04E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F0A374E-872F-4FBD-9B5C-9F24928B394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D0D809A-98FF-4E1C-8C49-26137EF485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78B3871-05B9-4401-ABE4-94B54B9BF25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02932D76-EA8B-4055-B2AB-70FC73613B2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017CB95A-1053-4B48-A56F-F7B6981F04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CD5E069C-6D71-4C05-853E-3DB61EB208C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15E6AB6-31A5-4732-BBF3-83B66B22A81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AB42A3F2-4816-4D1A-832B-39D2C11AE2D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B93801B6-9275-44DD-8F92-699CD9AE49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A5CC159-105F-43D6-824B-3C988ACDF3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3C88A8C-12A7-4DAA-91E1-56045B2E749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75F07440-6AC8-421C-B7BC-14EEED5B458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96002C3-6756-4DA8-8881-E9CC6AA593E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3D1637D-A300-4E00-B0F9-8F69775585F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BF48D00-8D88-47F1-BEE7-6A467A0FA74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CE81D93-9541-4A88-8C65-C9BC8C81D93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D64256DE-FC12-4AC5-8861-6BFB803F0C6D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582241AB-90D4-427E-98DD-69CC950192F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D2848B8D-28C0-4143-A66C-9F94369EB38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00B5C48-20D3-42BF-ADEA-D9DD07E9F1B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BAE3ECA-628A-414E-A6BD-93EE8184613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c7045cc33a4b3e" /><Relationship Type="http://schemas.openxmlformats.org/officeDocument/2006/relationships/slideLayout" Target="/ppt/slideLayouts/slideLayout1.xml" Id="R7f1f4f18edd7424a" /><Relationship Type="http://schemas.openxmlformats.org/officeDocument/2006/relationships/slideLayout" Target="/ppt/slideLayouts/slideLayout2.xml" Id="R22b8b6e84e40489c" /><Relationship Type="http://schemas.openxmlformats.org/officeDocument/2006/relationships/slideLayout" Target="/ppt/slideLayouts/slideLayout3.xml" Id="R828a5bac3db04c93" /><Relationship Type="http://schemas.openxmlformats.org/officeDocument/2006/relationships/slideLayout" Target="/ppt/slideLayouts/slideLayout4.xml" Id="Rae63f554e3a04bb6" /><Relationship Type="http://schemas.openxmlformats.org/officeDocument/2006/relationships/slideLayout" Target="/ppt/slideLayouts/slideLayout5.xml" Id="Rbca0e185203b4ab5" /><Relationship Type="http://schemas.openxmlformats.org/officeDocument/2006/relationships/slideLayout" Target="/ppt/slideLayouts/slideLayout6.xml" Id="Rb08deed85f184384" /><Relationship Type="http://schemas.openxmlformats.org/officeDocument/2006/relationships/slideLayout" Target="/ppt/slideLayouts/slideLayout7.xml" Id="Ree12799a92254b66" /><Relationship Type="http://schemas.openxmlformats.org/officeDocument/2006/relationships/slideLayout" Target="/ppt/slideLayouts/slideLayout8.xml" Id="Rd9f39eff8779430a" /><Relationship Type="http://schemas.openxmlformats.org/officeDocument/2006/relationships/slideLayout" Target="/ppt/slideLayouts/slideLayout9.xml" Id="Re120eacb55654950" /><Relationship Type="http://schemas.openxmlformats.org/officeDocument/2006/relationships/slideLayout" Target="/ppt/slideLayouts/slideLayout10.xml" Id="Rf6ba441f5bc34d28" /><Relationship Type="http://schemas.openxmlformats.org/officeDocument/2006/relationships/slideLayout" Target="/ppt/slideLayouts/slideLayout11.xml" Id="R6e05f81db8934dd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6E47C733-AF9C-4EE8-B95F-07A748E113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285B042-AEA0-4B04-9D4C-EF9E5B12A88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AC8B6D1-F102-4B6C-B4FF-67D65E1E9BF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D82E647-2B6B-45E3-BFDB-A5DC4970DA4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4181672-F0E5-4225-B1F1-65B972F09AEE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f4f18edd7424a"/>
    <p:sldLayoutId xmlns:r="http://schemas.openxmlformats.org/officeDocument/2006/relationships" id="2147483650" r:id="R22b8b6e84e40489c"/>
    <p:sldLayoutId xmlns:r="http://schemas.openxmlformats.org/officeDocument/2006/relationships" id="2147483651" r:id="R828a5bac3db04c93"/>
    <p:sldLayoutId xmlns:r="http://schemas.openxmlformats.org/officeDocument/2006/relationships" id="2147483652" r:id="Rae63f554e3a04bb6"/>
    <p:sldLayoutId xmlns:r="http://schemas.openxmlformats.org/officeDocument/2006/relationships" id="2147483653" r:id="Rbca0e185203b4ab5"/>
    <p:sldLayoutId xmlns:r="http://schemas.openxmlformats.org/officeDocument/2006/relationships" id="2147483654" r:id="Rb08deed85f184384"/>
    <p:sldLayoutId xmlns:r="http://schemas.openxmlformats.org/officeDocument/2006/relationships" id="2147483655" r:id="Ree12799a92254b66"/>
    <p:sldLayoutId xmlns:r="http://schemas.openxmlformats.org/officeDocument/2006/relationships" id="2147483656" r:id="Rd9f39eff8779430a"/>
    <p:sldLayoutId xmlns:r="http://schemas.openxmlformats.org/officeDocument/2006/relationships" id="2147483657" r:id="Re120eacb55654950"/>
    <p:sldLayoutId xmlns:r="http://schemas.openxmlformats.org/officeDocument/2006/relationships" id="2147483658" r:id="Rf6ba441f5bc34d28"/>
    <p:sldLayoutId xmlns:r="http://schemas.openxmlformats.org/officeDocument/2006/relationships" id="2147483659" r:id="R6e05f81db8934dd0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<?xml version="1.0" encoding="utf-8"?><Relationships xmlns="http://schemas.openxmlformats.org/package/2006/relationships"><Relationship Type="http://schemas.openxmlformats.org/officeDocument/2006/relationships/slideLayout" Target="/ppt/slideLayouts/slideLayout7.xml" Id="Rac3954bf1d1647c3" /><Relationship Type="http://schemas.openxmlformats.org/officeDocument/2006/relationships/image" Target="/ppt/media/image.jpeg" Id="R43cec77023b0487e" /><Relationship Type="http://schemas.openxmlformats.org/officeDocument/2006/relationships/image" Target="/ppt/media/image.png" Id="R1c8da764bb5c43cf" /><Relationship Type="http://schemas.openxmlformats.org/officeDocument/2006/relationships/notesSlide" Target="/ppt/notesSlides/notesSlide1.xml" Id="Re6eee4eb2b1349e4" /><Relationship Type="http://schemas.openxmlformats.org/officeDocument/2006/relationships/audio" Target="/ppt/media/bgm.mp3" Id="Rqwenbgmaudio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09c817771904774" /><Relationship Type="http://schemas.openxmlformats.org/officeDocument/2006/relationships/image" Target="/ppt/media/image7.jpeg" Id="Rf5adab31b0b94aa0" /><Relationship Type="http://schemas.openxmlformats.org/officeDocument/2006/relationships/image" Target="/ppt/media/image7.png" Id="R4e8a5dd31ae6404d" /><Relationship Type="http://schemas.openxmlformats.org/officeDocument/2006/relationships/notesSlide" Target="/ppt/notesSlides/notesSlide10.xml" Id="Rc8544efdd09c4e7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309b3723114e57" /><Relationship Type="http://schemas.openxmlformats.org/officeDocument/2006/relationships/image" Target="/ppt/media/image10.jpeg" Id="Rcb05f8dea35d4b20" /><Relationship Type="http://schemas.openxmlformats.org/officeDocument/2006/relationships/notesSlide" Target="/ppt/notesSlides/notesSlide11.xml" Id="R34d7183d914241c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664a54af2764cd3" /><Relationship Type="http://schemas.openxmlformats.org/officeDocument/2006/relationships/image" Target="/ppt/media/image11.jpeg" Id="R70ec8b146e6f4787" /><Relationship Type="http://schemas.openxmlformats.org/officeDocument/2006/relationships/image" Target="/ppt/media/image8.png" Id="Rffdb02b6906c40da" /><Relationship Type="http://schemas.openxmlformats.org/officeDocument/2006/relationships/notesSlide" Target="/ppt/notesSlides/notesSlide12.xml" Id="Ra12567429069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062f4261194d7d" /><Relationship Type="http://schemas.openxmlformats.org/officeDocument/2006/relationships/image" Target="/ppt/media/image2.jpeg" Id="R6ee94a05f1ef45d0" /><Relationship Type="http://schemas.openxmlformats.org/officeDocument/2006/relationships/notesSlide" Target="/ppt/notesSlides/notesSlide2.xml" Id="Re61e7ba97762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61f8ce955a64974" /><Relationship Type="http://schemas.openxmlformats.org/officeDocument/2006/relationships/image" Target="/ppt/media/image3.jpeg" Id="Re138b4d8db8f4e75" /><Relationship Type="http://schemas.openxmlformats.org/officeDocument/2006/relationships/notesSlide" Target="/ppt/notesSlides/notesSlide3.xml" Id="Rc7b60ab6dd6d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8c5153363a54c2d" /><Relationship Type="http://schemas.openxmlformats.org/officeDocument/2006/relationships/image" Target="/ppt/media/image4.jpeg" Id="R4d902e4c28224f84" /><Relationship Type="http://schemas.openxmlformats.org/officeDocument/2006/relationships/image" Target="/ppt/media/image2.png" Id="R683d3fca39004cbe" /><Relationship Type="http://schemas.openxmlformats.org/officeDocument/2006/relationships/notesSlide" Target="/ppt/notesSlides/notesSlide4.xml" Id="R9493156e74b5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ae2e6d1c7d645a9" /><Relationship Type="http://schemas.openxmlformats.org/officeDocument/2006/relationships/image" Target="/ppt/media/image5.jpeg" Id="R644738663b774b85" /><Relationship Type="http://schemas.openxmlformats.org/officeDocument/2006/relationships/image" Target="/ppt/media/image3.png" Id="R589a2e91f63d4c2a" /><Relationship Type="http://schemas.openxmlformats.org/officeDocument/2006/relationships/notesSlide" Target="/ppt/notesSlides/notesSlide5.xml" Id="R2b3ee50aaef5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379c85a35104c30" /><Relationship Type="http://schemas.openxmlformats.org/officeDocument/2006/relationships/image" Target="/ppt/media/image6.jpeg" Id="R0cc82aae6134478d" /><Relationship Type="http://schemas.openxmlformats.org/officeDocument/2006/relationships/image" Target="/ppt/media/image4.png" Id="Rffce7bfb41044f83" /><Relationship Type="http://schemas.openxmlformats.org/officeDocument/2006/relationships/notesSlide" Target="/ppt/notesSlides/notesSlide6.xml" Id="R4522ea9780bb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9c84dbbbc374656" /><Relationship Type="http://schemas.openxmlformats.org/officeDocument/2006/relationships/image" Target="/ppt/media/image7.jpeg" Id="R9aeb24de6c5d41a0" /><Relationship Type="http://schemas.openxmlformats.org/officeDocument/2006/relationships/image" Target="/ppt/media/image5.png" Id="Rad9000c9c65b4156" /><Relationship Type="http://schemas.openxmlformats.org/officeDocument/2006/relationships/notesSlide" Target="/ppt/notesSlides/notesSlide7.xml" Id="R847483e287c344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9a9acc94dc94fa3" /><Relationship Type="http://schemas.openxmlformats.org/officeDocument/2006/relationships/image" Target="/ppt/media/image8.jpeg" Id="Rc180abad41bc4aa2" /><Relationship Type="http://schemas.openxmlformats.org/officeDocument/2006/relationships/notesSlide" Target="/ppt/notesSlides/notesSlide8.xml" Id="Rf7c3dde3e83b4a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6fc02f9627540aa" /><Relationship Type="http://schemas.openxmlformats.org/officeDocument/2006/relationships/image" Target="/ppt/media/image9.jpeg" Id="R2027c0f297464375" /><Relationship Type="http://schemas.openxmlformats.org/officeDocument/2006/relationships/image" Target="/ppt/media/image6.png" Id="Rd8c0424f059d439d" /><Relationship Type="http://schemas.openxmlformats.org/officeDocument/2006/relationships/notesSlide" Target="/ppt/notesSlides/notesSlide9.xml" Id="R7fdc94105e04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cec77023b0487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bgm"/>
          <p:cNvPicPr>
            <a:picLocks xmlns:a="http://schemas.openxmlformats.org/drawingml/2006/main" noChangeAspect="1"/>
          </p:cNvPicPr>
          <p:nvPr>
            <a:audioFile xmlns:a="http://schemas.openxmlformats.org/drawingml/2006/main" xmlns:r="http://schemas.openxmlformats.org/officeDocument/2006/relationships" r:link="Rqwenbgmaudio"/>
          </p:nvPr>
        </p:nvPicPr>
        <p:blipFill>
          <a:blip xmlns:r="http://schemas.openxmlformats.org/officeDocument/2006/relationships" xmlns:a="http://schemas.openxmlformats.org/drawingml/2006/main" r:embed="R1c8da764bb5c43c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00000" y="3200000"/>
            <a:ext cx="200000" cy="200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25805"/>
      </p:ext>
    </p:extLst>
  </p:cSld>
  <p:transition spd="med">
    <p:fade/>
    <p:advTm val="6000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">
                                      <p:cMediaNode vol="80000">
                                        <p:cTn id="6" display="0" fill="hold" nodeType="afterEffect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MediaNode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adab31b0b94a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8a5dd31ae6404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14400" y="1593166"/>
            <a:ext cx="2743200" cy="367166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82683"/>
      </p:ext>
    </p:extLst>
  </p:cSld>
  <p:transition spd="med">
    <p:fade/>
    <p:advTm val="20270"/>
  </p:transition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05f8dea35d4b2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31010"/>
      </p:ext>
    </p:extLst>
  </p:cSld>
  <p:transition spd="med">
    <p:fade/>
    <p:advTm val="31650"/>
  </p:transition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ec8b146e6f47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db02b6906c40d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34095" y="675084"/>
            <a:ext cx="2743200" cy="550783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68893"/>
      </p:ext>
    </p:extLst>
  </p:cSld>
  <p:transition spd="med">
    <p:fade/>
  </p:transition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e94a05f1ef45d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65335"/>
      </p:ext>
    </p:extLst>
  </p:cSld>
  <p:transition spd="med">
    <p:fade/>
    <p:advTm val="29110"/>
  </p:transition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38b4d8db8f4e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34625"/>
      </p:ext>
    </p:extLst>
  </p:cSld>
  <p:transition spd="med">
    <p:fade/>
    <p:advTm val="22000"/>
  </p:transition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902e4c28224f8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3d3fca39004cb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0274" y="457200"/>
            <a:ext cx="1827021" cy="594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41049"/>
      </p:ext>
    </p:extLst>
  </p:cSld>
  <p:transition spd="med">
    <p:fade/>
    <p:advTm val="28580"/>
  </p:transition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4738663b774b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9a2e91f63d4c2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0274" y="457200"/>
            <a:ext cx="1827021" cy="594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3481"/>
      </p:ext>
    </p:extLst>
  </p:cSld>
  <p:transition spd="med">
    <p:fade/>
    <p:advTm val="28270"/>
  </p:transition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c82aae6134478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ce7bfb41044f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0274" y="457200"/>
            <a:ext cx="1827021" cy="594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4849"/>
      </p:ext>
    </p:extLst>
  </p:cSld>
  <p:transition spd="med">
    <p:fade/>
    <p:advTm val="18420"/>
  </p:transition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eb24de6c5d41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9000c9c65b415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0274" y="457200"/>
            <a:ext cx="1827021" cy="594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07398"/>
      </p:ext>
    </p:extLst>
  </p:cSld>
  <p:transition spd="med">
    <p:fade/>
    <p:advTm val="26730"/>
  </p:transition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80abad41bc4aa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9832"/>
      </p:ext>
    </p:extLst>
  </p:cSld>
  <p:transition spd="med">
    <p:fade/>
    <p:advTm val="27960"/>
  </p:transition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27c0f2974643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  <p:pic>
        <p:nvPicPr>
          <p:cNvPr id="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c0424f059d439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14400" y="1593166"/>
            <a:ext cx="2743200" cy="367166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15772"/>
      </p:ext>
    </p:extLst>
  </p:cSld>
  <p:transition spd="med">
    <p:fade/>
    <p:advTm val="28770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2026-08-03T11:10:30.3760000Z</dcterms:created>
  <dcterms:modified xsi:type="dcterms:W3CDTF">2026-08-03T11:10:30.3760000Z</dcterms:modified>
</coreProperties>
</file>